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8D076C6-2D3D-4BFB-9D25-F0CD199A21BB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68554F26-E568-4847-8A4D-585C13CF81E9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CEF6257-946E-4052-872D-F390BB87F5C7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ED81F0D-585D-404A-8742-7CCEBFF60DEE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763DDE8-4A4C-4BEA-A1B3-03E6D1DEA80E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3052DBB-B839-4D7E-8C3B-173DE78DD908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A53730A-795E-4512-800E-F49ACE30D7BD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54A709-FA58-41B2-A53A-6A9D93C6D438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8C19FFA-8354-4DE1-8F3F-83D3818DAA23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5FB0B05-1A4A-4040-B5E6-F3A8A6B7791F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0E3DDC7-803B-41C1-8C36-3881F8A8DD51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CEF706D-5A0E-411E-9CA4-D0377C9F2432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90247EE-4E5C-48CE-B24E-BF44DA645D07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8797F5B-4888-42CC-8721-CAEBBBAC2C2E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8A596ED-D93F-4B6C-85EF-5346A78375C5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717AC8C-E9AD-4AA3-B01F-49241479D250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8D4DE33-D453-49BD-832C-2A3F4EB60AFA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F9595A7-4099-4F03-8520-1144B848D954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0AC9910-BB23-4E0A-900E-3F83ED60BF21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FC127BF-B465-41EE-B785-3DAB1512A671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E18893D-B04D-49EC-B681-0657905AABE8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A725DCC-843C-4B08-83A8-CE6EE29231EF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6B7430C-0216-4517-806A-D0FA18FC8AFB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2E1D36E-7DE8-4D0C-9ED1-741D2292FF13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sldNum" idx="1"/>
          </p:nvPr>
        </p:nvSpPr>
        <p:spPr>
          <a:xfrm>
            <a:off x="6555960" y="6247440"/>
            <a:ext cx="2129040" cy="47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AC5232A-7F43-4659-AA3D-4A09A5DBABDD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9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5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8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8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Connecteur droit 7"/>
          <p:cNvCxnSpPr/>
          <p:nvPr/>
        </p:nvCxnSpPr>
        <p:spPr>
          <a:xfrm flipV="1">
            <a:off x="0" y="0"/>
            <a:ext cx="1440" cy="685944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88" name="ZoneTexte 8"/>
          <p:cNvSpPr/>
          <p:nvPr/>
        </p:nvSpPr>
        <p:spPr>
          <a:xfrm>
            <a:off x="39240" y="346320"/>
            <a:ext cx="8480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Rectangle 9"/>
          <p:cNvSpPr/>
          <p:nvPr/>
        </p:nvSpPr>
        <p:spPr>
          <a:xfrm>
            <a:off x="7934400" y="0"/>
            <a:ext cx="1208880" cy="3232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26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Rectangle 10"/>
          <p:cNvSpPr/>
          <p:nvPr/>
        </p:nvSpPr>
        <p:spPr>
          <a:xfrm>
            <a:off x="39240" y="0"/>
            <a:ext cx="7848360" cy="3232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91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040" cy="358560"/>
          </a:xfrm>
          <a:prstGeom prst="rect">
            <a:avLst/>
          </a:prstGeom>
          <a:ln w="0">
            <a:noFill/>
          </a:ln>
        </p:spPr>
      </p:pic>
      <p:sp>
        <p:nvSpPr>
          <p:cNvPr id="92" name="PlaceHolder 1"/>
          <p:cNvSpPr>
            <a:spLocks noGrp="1"/>
          </p:cNvSpPr>
          <p:nvPr>
            <p:ph type="sldNum" idx="2"/>
          </p:nvPr>
        </p:nvSpPr>
        <p:spPr>
          <a:xfrm>
            <a:off x="6555960" y="6247440"/>
            <a:ext cx="2129040" cy="47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6F973A3-8823-47CA-A9CF-3D8AF8D2C1FB}" type="slidenum">
              <a:rPr b="0" lang="fr-FR" sz="1400" spc="-1" strike="noStrike">
                <a:solidFill>
                  <a:srgbClr val="000000"/>
                </a:solidFill>
                <a:latin typeface="Times New Roman"/>
              </a:rPr>
              <a:t>&lt;numéro&gt;</a:t>
            </a:fld>
            <a:endParaRPr b="0" lang="fr-F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1"/>
          <p:cNvSpPr/>
          <p:nvPr/>
        </p:nvSpPr>
        <p:spPr>
          <a:xfrm>
            <a:off x="0" y="312840"/>
            <a:ext cx="9142560" cy="66639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32" name="ZoneTexte 1"/>
          <p:cNvSpPr/>
          <p:nvPr/>
        </p:nvSpPr>
        <p:spPr>
          <a:xfrm>
            <a:off x="2063880" y="3009960"/>
            <a:ext cx="501516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Image 1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3840" cy="126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36" name=""/>
          <p:cNvSpPr/>
          <p:nvPr/>
        </p:nvSpPr>
        <p:spPr>
          <a:xfrm>
            <a:off x="604800" y="1161000"/>
            <a:ext cx="7409880" cy="1683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1640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la caisse, il y a 10 billets de 20€ et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71640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10 billets de 5€.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71640">
              <a:lnSpc>
                <a:spcPct val="100000"/>
              </a:lnSpc>
              <a:spcAft>
                <a:spcPts val="601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d’argent y a-t-il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7884360" y="36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"/>
          <p:cNvSpPr/>
          <p:nvPr/>
        </p:nvSpPr>
        <p:spPr>
          <a:xfrm>
            <a:off x="540000" y="4017600"/>
            <a:ext cx="77389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1640">
              <a:lnSpc>
                <a:spcPct val="100000"/>
              </a:lnSpc>
              <a:spcAft>
                <a:spcPts val="601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’ai récolté 36€ en vendant de vieux jouets.  J’utilise un quart de l’argent pour acheter un manga et je donne la moitié à ma sœur. </a:t>
            </a: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d’argent me reste-t-il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42" name="Rectangle : coins arrondis 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Rectangle : coins arrondis 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Rectangle : coins arrondis 8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Rectangle : coins arrondis 1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ZoneTexte 11"/>
          <p:cNvSpPr/>
          <p:nvPr/>
        </p:nvSpPr>
        <p:spPr>
          <a:xfrm>
            <a:off x="3402000" y="1155600"/>
            <a:ext cx="56196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une somme d’argent.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4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149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50" name="ZoneTexte 15"/>
          <p:cNvSpPr/>
          <p:nvPr/>
        </p:nvSpPr>
        <p:spPr>
          <a:xfrm>
            <a:off x="3435120" y="2549160"/>
            <a:ext cx="51858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3"/>
          <p:cNvSpPr/>
          <p:nvPr/>
        </p:nvSpPr>
        <p:spPr>
          <a:xfrm>
            <a:off x="3508560" y="4213440"/>
            <a:ext cx="5185800" cy="57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3" name="ZoneTexte 16"/>
          <p:cNvSpPr/>
          <p:nvPr/>
        </p:nvSpPr>
        <p:spPr>
          <a:xfrm>
            <a:off x="3060000" y="5425560"/>
            <a:ext cx="608292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…. €. / Il me reste … €.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ZoneTexte 4"/>
          <p:cNvSpPr/>
          <p:nvPr/>
        </p:nvSpPr>
        <p:spPr>
          <a:xfrm>
            <a:off x="3394080" y="3923280"/>
            <a:ext cx="51858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463320" y="875160"/>
            <a:ext cx="8327880" cy="23940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Au camping, il y a 15 emplacements pouvant contenir chacun 4 tentes.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le camping peut accueillir de tentes au total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 flipH="1">
            <a:off x="0" y="342000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58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7884360" y="36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540360" y="4017960"/>
            <a:ext cx="77389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Dans le car, il y a 72 places organisées en rangées de 4 sièges.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Trouve le nombre de rangées dans le car.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63" name="Rectangle : coins arrondis 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 : coins arrondis 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 : coins arrondis 8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 : coins arrondis 1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11"/>
          <p:cNvSpPr/>
          <p:nvPr/>
        </p:nvSpPr>
        <p:spPr>
          <a:xfrm>
            <a:off x="3179520" y="1042560"/>
            <a:ext cx="593316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un nombre de tentes.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un nombre de rangées.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6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17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71" name="ZoneTexte 15"/>
          <p:cNvSpPr/>
          <p:nvPr/>
        </p:nvSpPr>
        <p:spPr>
          <a:xfrm>
            <a:off x="3435120" y="2549160"/>
            <a:ext cx="518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ZoneTexte 13"/>
          <p:cNvSpPr/>
          <p:nvPr/>
        </p:nvSpPr>
        <p:spPr>
          <a:xfrm>
            <a:off x="3508560" y="4213440"/>
            <a:ext cx="5185800" cy="57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74" name="ZoneTexte 16"/>
          <p:cNvSpPr/>
          <p:nvPr/>
        </p:nvSpPr>
        <p:spPr>
          <a:xfrm>
            <a:off x="3435120" y="5569200"/>
            <a:ext cx="543312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……..  tentes.           Il y a ……… rangées.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ZoneTexte 3"/>
          <p:cNvSpPr/>
          <p:nvPr/>
        </p:nvSpPr>
        <p:spPr>
          <a:xfrm>
            <a:off x="3394080" y="3923280"/>
            <a:ext cx="51858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/>
          <p:nvPr/>
        </p:nvSpPr>
        <p:spPr>
          <a:xfrm>
            <a:off x="540000" y="957960"/>
            <a:ext cx="77389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l’étagère, il y a 4 rangées de 16 livres et 5 livres seuls.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livres au total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/>
          <p:nvPr/>
        </p:nvSpPr>
        <p:spPr>
          <a:xfrm>
            <a:off x="8064360" y="3607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"/>
          <p:cNvSpPr/>
          <p:nvPr/>
        </p:nvSpPr>
        <p:spPr>
          <a:xfrm>
            <a:off x="7884360" y="360072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540000" y="4017960"/>
            <a:ext cx="77389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Je lance le javelot à 13 m et 50 centimètres. L’entraineur lance le javelot exactement deux fois plus loin.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À quelle distance a-t-il lancé le javelot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83" name="Rectangle : coins arrondis 5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 : coins arrondis 6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Rectangle : coins arrondis 8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Rectangle : coins arrondis 10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ZoneTexte 11"/>
          <p:cNvSpPr/>
          <p:nvPr/>
        </p:nvSpPr>
        <p:spPr>
          <a:xfrm>
            <a:off x="3384720" y="1146960"/>
            <a:ext cx="570492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CE2 : Je cherche un nombre de livres.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une distance.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18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19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191" name="ZoneTexte 15"/>
          <p:cNvSpPr/>
          <p:nvPr/>
        </p:nvSpPr>
        <p:spPr>
          <a:xfrm>
            <a:off x="3435120" y="2549160"/>
            <a:ext cx="518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ZoneTexte 16"/>
          <p:cNvSpPr/>
          <p:nvPr/>
        </p:nvSpPr>
        <p:spPr>
          <a:xfrm>
            <a:off x="3197520" y="5569200"/>
            <a:ext cx="5670720" cy="88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…. livres.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a lancé le javelot à … mètres.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ZoneTexte 2"/>
          <p:cNvSpPr/>
          <p:nvPr/>
        </p:nvSpPr>
        <p:spPr>
          <a:xfrm>
            <a:off x="3394080" y="3923280"/>
            <a:ext cx="51858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"/>
          <p:cNvSpPr/>
          <p:nvPr/>
        </p:nvSpPr>
        <p:spPr>
          <a:xfrm>
            <a:off x="540000" y="957960"/>
            <a:ext cx="77389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J’achète trois sachets de 20 bonbons et 5 sucettes.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bonbons au total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5440" cy="758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Image 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4600" cy="970560"/>
          </a:xfrm>
          <a:prstGeom prst="rect">
            <a:avLst/>
          </a:prstGeom>
          <a:ln w="0">
            <a:noFill/>
          </a:ln>
        </p:spPr>
      </p:pic>
      <p:sp>
        <p:nvSpPr>
          <p:cNvPr id="199" name="Rectangle : coins arrondis 7"/>
          <p:cNvSpPr/>
          <p:nvPr/>
        </p:nvSpPr>
        <p:spPr>
          <a:xfrm>
            <a:off x="368280" y="1377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Rectangle : coins arrondis 9"/>
          <p:cNvSpPr/>
          <p:nvPr/>
        </p:nvSpPr>
        <p:spPr>
          <a:xfrm>
            <a:off x="368280" y="278100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Rectangle : coins arrondis 11"/>
          <p:cNvSpPr/>
          <p:nvPr/>
        </p:nvSpPr>
        <p:spPr>
          <a:xfrm>
            <a:off x="368280" y="4184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Rectangle : coins arrondis 12"/>
          <p:cNvSpPr/>
          <p:nvPr/>
        </p:nvSpPr>
        <p:spPr>
          <a:xfrm>
            <a:off x="368280" y="5588640"/>
            <a:ext cx="612360" cy="61236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ZoneTexte 6"/>
          <p:cNvSpPr/>
          <p:nvPr/>
        </p:nvSpPr>
        <p:spPr>
          <a:xfrm>
            <a:off x="3384720" y="1146960"/>
            <a:ext cx="57049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un nombre de bonbons.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4" name="Image 8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040" cy="970560"/>
          </a:xfrm>
          <a:prstGeom prst="rect">
            <a:avLst/>
          </a:prstGeom>
          <a:ln w="0">
            <a:noFill/>
          </a:ln>
        </p:spPr>
      </p:pic>
      <p:pic>
        <p:nvPicPr>
          <p:cNvPr id="205" name="Image 10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1720" cy="1103760"/>
          </a:xfrm>
          <a:prstGeom prst="rect">
            <a:avLst/>
          </a:prstGeom>
          <a:ln w="0">
            <a:noFill/>
          </a:ln>
        </p:spPr>
      </p:pic>
      <p:pic>
        <p:nvPicPr>
          <p:cNvPr id="206" name="Image 11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1880" cy="970560"/>
          </a:xfrm>
          <a:prstGeom prst="rect">
            <a:avLst/>
          </a:prstGeom>
          <a:ln w="0">
            <a:noFill/>
          </a:ln>
        </p:spPr>
      </p:pic>
      <p:sp>
        <p:nvSpPr>
          <p:cNvPr id="207" name="ZoneTexte 7"/>
          <p:cNvSpPr/>
          <p:nvPr/>
        </p:nvSpPr>
        <p:spPr>
          <a:xfrm>
            <a:off x="3435120" y="2549160"/>
            <a:ext cx="51858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0400" cy="366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ZoneTexte 8"/>
          <p:cNvSpPr/>
          <p:nvPr/>
        </p:nvSpPr>
        <p:spPr>
          <a:xfrm>
            <a:off x="3197520" y="5569200"/>
            <a:ext cx="5670720" cy="48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Au total, il y a …. bonbons.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ZoneTexte 9"/>
          <p:cNvSpPr/>
          <p:nvPr/>
        </p:nvSpPr>
        <p:spPr>
          <a:xfrm>
            <a:off x="3394080" y="3923280"/>
            <a:ext cx="51858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calcule.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</TotalTime>
  <Application>LibreOffice/7.4.3.2$Windows_X86_64 LibreOffice_project/1048a8393ae2eeec98dff31b5c133c5f1d08b890</Application>
  <AppVersion>15.0000</AppVersion>
  <Words>233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2025-10-21T16:04:52Z</dcterms:modified>
  <cp:revision>92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